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19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4660"/>
  </p:normalViewPr>
  <p:slideViewPr>
    <p:cSldViewPr snapToGrid="0">
      <p:cViewPr>
        <p:scale>
          <a:sx n="100" d="100"/>
          <a:sy n="100" d="100"/>
        </p:scale>
        <p:origin x="1854" y="-40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4350" y="11699525"/>
            <a:ext cx="5908221" cy="649111"/>
          </a:xfrm>
        </p:spPr>
        <p:txBody>
          <a:bodyPr/>
          <a:lstStyle>
            <a:lvl1pPr>
              <a:defRPr sz="2800"/>
            </a:lvl1pPr>
          </a:lstStyle>
          <a:p>
            <a:r>
              <a:rPr lang="pl-PL" dirty="0">
                <a:solidFill>
                  <a:srgbClr val="FF0000"/>
                </a:solidFill>
              </a:rPr>
              <a:t>THIS FIELD MUST BE LEFT BLANK</a:t>
            </a:r>
          </a:p>
          <a:p>
            <a:endParaRPr lang="pl-PL" dirty="0"/>
          </a:p>
        </p:txBody>
      </p:sp>
      <p:pic>
        <p:nvPicPr>
          <p:cNvPr id="7" name="Obraz 6" descr="Obraz zawierający tekst, Czcionka, Grafika, zrzut ekranu&#10;&#10;Zawartość wygenerowana przez sztuczną inteligencję może być niepoprawna.">
            <a:extLst>
              <a:ext uri="{FF2B5EF4-FFF2-40B4-BE49-F238E27FC236}">
                <a16:creationId xmlns:a16="http://schemas.microsoft.com/office/drawing/2014/main" id="{1B68773D-8142-DD1C-3F87-47C36A35E86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071" y="242708"/>
            <a:ext cx="3201858" cy="1272042"/>
          </a:xfrm>
          <a:prstGeom prst="rect">
            <a:avLst/>
          </a:prstGeom>
        </p:spPr>
      </p:pic>
      <p:cxnSp>
        <p:nvCxnSpPr>
          <p:cNvPr id="4" name="Łącznik prosty 3">
            <a:extLst>
              <a:ext uri="{FF2B5EF4-FFF2-40B4-BE49-F238E27FC236}">
                <a16:creationId xmlns:a16="http://schemas.microsoft.com/office/drawing/2014/main" id="{CBAE22F7-3212-8F74-DEB4-53B9EE47AB5F}"/>
              </a:ext>
            </a:extLst>
          </p:cNvPr>
          <p:cNvCxnSpPr/>
          <p:nvPr userDrawn="1"/>
        </p:nvCxnSpPr>
        <p:spPr>
          <a:xfrm>
            <a:off x="1121" y="11442046"/>
            <a:ext cx="69521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ole tekstowe 5">
            <a:extLst>
              <a:ext uri="{FF2B5EF4-FFF2-40B4-BE49-F238E27FC236}">
                <a16:creationId xmlns:a16="http://schemas.microsoft.com/office/drawing/2014/main" id="{29E0BA40-4A29-F5E5-64BE-039B6DF65E38}"/>
              </a:ext>
            </a:extLst>
          </p:cNvPr>
          <p:cNvSpPr txBox="1"/>
          <p:nvPr userDrawn="1"/>
        </p:nvSpPr>
        <p:spPr>
          <a:xfrm>
            <a:off x="0" y="11439525"/>
            <a:ext cx="914400" cy="752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07302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BAD39-9ECC-44CE-8294-6DD6BE81E5BA}" type="datetimeFigureOut">
              <a:rPr lang="pl-PL" smtClean="0"/>
              <a:t>20.02.2025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BF5FA-C11C-4F37-B7A1-0BEB4A5E8F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07831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BAD39-9ECC-44CE-8294-6DD6BE81E5BA}" type="datetimeFigureOut">
              <a:rPr lang="pl-PL" smtClean="0"/>
              <a:t>20.02.2025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BF5FA-C11C-4F37-B7A1-0BEB4A5E8F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51947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BAD39-9ECC-44CE-8294-6DD6BE81E5BA}" type="datetimeFigureOut">
              <a:rPr lang="pl-PL" smtClean="0"/>
              <a:t>20.02.2025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BF5FA-C11C-4F37-B7A1-0BEB4A5E8F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96083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BAD39-9ECC-44CE-8294-6DD6BE81E5BA}" type="datetimeFigureOut">
              <a:rPr lang="pl-PL" smtClean="0"/>
              <a:t>20.02.2025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BF5FA-C11C-4F37-B7A1-0BEB4A5E8F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01654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BAD39-9ECC-44CE-8294-6DD6BE81E5BA}" type="datetimeFigureOut">
              <a:rPr lang="pl-PL" smtClean="0"/>
              <a:t>20.02.2025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BF5FA-C11C-4F37-B7A1-0BEB4A5E8F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2555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BAD39-9ECC-44CE-8294-6DD6BE81E5BA}" type="datetimeFigureOut">
              <a:rPr lang="pl-PL" smtClean="0"/>
              <a:t>20.02.2025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BF5FA-C11C-4F37-B7A1-0BEB4A5E8F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36970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BAD39-9ECC-44CE-8294-6DD6BE81E5BA}" type="datetimeFigureOut">
              <a:rPr lang="pl-PL" smtClean="0"/>
              <a:t>20.02.2025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BF5FA-C11C-4F37-B7A1-0BEB4A5E8F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78849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BAD39-9ECC-44CE-8294-6DD6BE81E5BA}" type="datetimeFigureOut">
              <a:rPr lang="pl-PL" smtClean="0"/>
              <a:t>20.02.2025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BF5FA-C11C-4F37-B7A1-0BEB4A5E8F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00222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BAD39-9ECC-44CE-8294-6DD6BE81E5BA}" type="datetimeFigureOut">
              <a:rPr lang="pl-PL" smtClean="0"/>
              <a:t>20.02.2025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BF5FA-C11C-4F37-B7A1-0BEB4A5E8F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89257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BAD39-9ECC-44CE-8294-6DD6BE81E5BA}" type="datetimeFigureOut">
              <a:rPr lang="pl-PL" smtClean="0"/>
              <a:t>20.02.2025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BF5FA-C11C-4F37-B7A1-0BEB4A5E8F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90596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38BAD39-9ECC-44CE-8294-6DD6BE81E5BA}" type="datetimeFigureOut">
              <a:rPr lang="pl-PL" smtClean="0"/>
              <a:t>20.02.2025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1ABF5FA-C11C-4F37-B7A1-0BEB4A5E8FB1}" type="slidenum">
              <a:rPr lang="pl-PL" smtClean="0"/>
              <a:t>‹#›</a:t>
            </a:fld>
            <a:endParaRPr lang="pl-PL"/>
          </a:p>
        </p:txBody>
      </p:sp>
      <p:pic>
        <p:nvPicPr>
          <p:cNvPr id="8" name="Obraz 7" descr="Obraz zawierający mgła, śnieg, zrzut ekranu, zima&#10;&#10;Opis wygenerowany automatycznie">
            <a:extLst>
              <a:ext uri="{FF2B5EF4-FFF2-40B4-BE49-F238E27FC236}">
                <a16:creationId xmlns:a16="http://schemas.microsoft.com/office/drawing/2014/main" id="{323FF112-E9C9-0225-953D-BD77621A1CB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64"/>
            <a:ext cx="6858000" cy="12186271"/>
          </a:xfrm>
          <a:prstGeom prst="rect">
            <a:avLst/>
          </a:prstGeom>
        </p:spPr>
      </p:pic>
      <p:pic>
        <p:nvPicPr>
          <p:cNvPr id="11" name="Obraz 10" descr="Obraz zawierający tekst, Czcionka, Grafika, zrzut ekranu&#10;&#10;Zawartość wygenerowana przez sztuczną inteligencję może być niepoprawna.">
            <a:extLst>
              <a:ext uri="{FF2B5EF4-FFF2-40B4-BE49-F238E27FC236}">
                <a16:creationId xmlns:a16="http://schemas.microsoft.com/office/drawing/2014/main" id="{171A3D5B-07FE-B97E-DF8B-F33ADF368D70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071" y="242708"/>
            <a:ext cx="3201858" cy="1272042"/>
          </a:xfrm>
          <a:prstGeom prst="rect">
            <a:avLst/>
          </a:prstGeom>
        </p:spPr>
      </p:pic>
      <p:cxnSp>
        <p:nvCxnSpPr>
          <p:cNvPr id="12" name="Łącznik prosty 11">
            <a:extLst>
              <a:ext uri="{FF2B5EF4-FFF2-40B4-BE49-F238E27FC236}">
                <a16:creationId xmlns:a16="http://schemas.microsoft.com/office/drawing/2014/main" id="{BAFB7C1D-4F4E-845B-988E-BD5513B4E5DC}"/>
              </a:ext>
            </a:extLst>
          </p:cNvPr>
          <p:cNvCxnSpPr/>
          <p:nvPr userDrawn="1"/>
        </p:nvCxnSpPr>
        <p:spPr>
          <a:xfrm>
            <a:off x="1121" y="11442046"/>
            <a:ext cx="69521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C63BC663-49F0-97E4-DC56-3522868121E6}"/>
              </a:ext>
            </a:extLst>
          </p:cNvPr>
          <p:cNvSpPr txBox="1"/>
          <p:nvPr userDrawn="1"/>
        </p:nvSpPr>
        <p:spPr>
          <a:xfrm>
            <a:off x="0" y="11439525"/>
            <a:ext cx="914400" cy="752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23039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734A663-5F9D-8C46-FC0C-825491BC3D39}"/>
              </a:ext>
            </a:extLst>
          </p:cNvPr>
          <p:cNvSpPr txBox="1">
            <a:spLocks/>
          </p:cNvSpPr>
          <p:nvPr/>
        </p:nvSpPr>
        <p:spPr>
          <a:xfrm>
            <a:off x="129832" y="1832435"/>
            <a:ext cx="6523172" cy="613769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ctr" defTabSz="5143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6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800" dirty="0" err="1"/>
              <a:t>Lorem</a:t>
            </a:r>
            <a:r>
              <a:rPr lang="pl-PL" sz="2800" dirty="0"/>
              <a:t> </a:t>
            </a:r>
            <a:r>
              <a:rPr lang="pl-PL" sz="2800" dirty="0" err="1"/>
              <a:t>Ipsum</a:t>
            </a:r>
            <a:endParaRPr lang="pl-PL" sz="2800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AB70DA82-D163-4498-824C-8899A90E6DEF}"/>
              </a:ext>
            </a:extLst>
          </p:cNvPr>
          <p:cNvSpPr txBox="1">
            <a:spLocks/>
          </p:cNvSpPr>
          <p:nvPr/>
        </p:nvSpPr>
        <p:spPr>
          <a:xfrm>
            <a:off x="129831" y="2590481"/>
            <a:ext cx="6523173" cy="311286"/>
          </a:xfrm>
          <a:prstGeom prst="rect">
            <a:avLst/>
          </a:prstGeom>
        </p:spPr>
        <p:txBody>
          <a:bodyPr lIns="0" tIns="0" rIns="0" bIns="0" anchor="t" anchorCtr="0"/>
          <a:lstStyle>
            <a:lvl1pPr algn="ctr" defTabSz="5143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6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1600" dirty="0" err="1"/>
              <a:t>Name</a:t>
            </a:r>
            <a:r>
              <a:rPr lang="pl-PL" sz="1600" dirty="0"/>
              <a:t> </a:t>
            </a:r>
            <a:r>
              <a:rPr lang="pl-PL" sz="1600" dirty="0" err="1"/>
              <a:t>Surname</a:t>
            </a:r>
            <a:r>
              <a:rPr lang="pl-PL" sz="1600" dirty="0"/>
              <a:t>, </a:t>
            </a:r>
            <a:r>
              <a:rPr lang="pl-PL" sz="1600" dirty="0" err="1"/>
              <a:t>Name</a:t>
            </a:r>
            <a:r>
              <a:rPr lang="pl-PL" sz="1600" dirty="0"/>
              <a:t> </a:t>
            </a:r>
            <a:r>
              <a:rPr lang="pl-PL" sz="1600" dirty="0" err="1"/>
              <a:t>Surname</a:t>
            </a:r>
            <a:r>
              <a:rPr lang="pl-PL" sz="1600" dirty="0"/>
              <a:t>, </a:t>
            </a:r>
            <a:r>
              <a:rPr lang="pl-PL" sz="1600" dirty="0" err="1"/>
              <a:t>Name</a:t>
            </a:r>
            <a:r>
              <a:rPr lang="pl-PL" sz="1600" dirty="0"/>
              <a:t> </a:t>
            </a:r>
            <a:r>
              <a:rPr lang="pl-PL" sz="1600" dirty="0" err="1"/>
              <a:t>Surname</a:t>
            </a:r>
            <a:endParaRPr lang="pl-PL" sz="1600" dirty="0"/>
          </a:p>
          <a:p>
            <a:endParaRPr lang="pl-PL" sz="16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A1F5C4A-CE70-6941-4E9B-430EB8038CD2}"/>
              </a:ext>
            </a:extLst>
          </p:cNvPr>
          <p:cNvSpPr txBox="1">
            <a:spLocks/>
          </p:cNvSpPr>
          <p:nvPr/>
        </p:nvSpPr>
        <p:spPr>
          <a:xfrm>
            <a:off x="412893" y="2984120"/>
            <a:ext cx="5957047" cy="472896"/>
          </a:xfrm>
          <a:prstGeom prst="rect">
            <a:avLst/>
          </a:prstGeom>
        </p:spPr>
        <p:txBody>
          <a:bodyPr lIns="0" tIns="0" rIns="0" bIns="0" anchor="t" anchorCtr="0"/>
          <a:lstStyle>
            <a:lvl1pPr algn="ctr" defTabSz="5143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6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pl-PL" sz="1200" dirty="0" err="1"/>
              <a:t>Affiliation</a:t>
            </a:r>
            <a:endParaRPr lang="pl-PL" sz="1200" dirty="0"/>
          </a:p>
          <a:p>
            <a:pPr>
              <a:defRPr/>
            </a:pPr>
            <a:r>
              <a:rPr lang="pl-PL" sz="1200" dirty="0" err="1"/>
              <a:t>Affiliation</a:t>
            </a:r>
            <a:endParaRPr lang="pl-PL" sz="1200" dirty="0"/>
          </a:p>
          <a:p>
            <a:pPr>
              <a:defRPr/>
            </a:pPr>
            <a:r>
              <a:rPr lang="pl-PL" sz="1200" dirty="0" err="1"/>
              <a:t>Affiliation</a:t>
            </a:r>
            <a:endParaRPr lang="pl-PL" sz="120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0D99D435-C065-3590-7B09-35C75E66C576}"/>
              </a:ext>
            </a:extLst>
          </p:cNvPr>
          <p:cNvSpPr txBox="1">
            <a:spLocks/>
          </p:cNvSpPr>
          <p:nvPr/>
        </p:nvSpPr>
        <p:spPr>
          <a:xfrm>
            <a:off x="450476" y="11630204"/>
            <a:ext cx="5957047" cy="472896"/>
          </a:xfrm>
          <a:prstGeom prst="rect">
            <a:avLst/>
          </a:prstGeom>
        </p:spPr>
        <p:txBody>
          <a:bodyPr lIns="0" tIns="0" rIns="0" bIns="0" anchor="t" anchorCtr="0"/>
          <a:lstStyle>
            <a:lvl1pPr algn="ctr" defTabSz="5143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6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pl-PL" sz="2800" dirty="0">
                <a:solidFill>
                  <a:srgbClr val="FF0000"/>
                </a:solidFill>
              </a:rPr>
              <a:t>THIS FIELD MUST BE LEFT BLANK</a:t>
            </a:r>
          </a:p>
        </p:txBody>
      </p:sp>
    </p:spTree>
    <p:extLst>
      <p:ext uri="{BB962C8B-B14F-4D97-AF65-F5344CB8AC3E}">
        <p14:creationId xmlns:p14="http://schemas.microsoft.com/office/powerpoint/2010/main" val="86397891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Motyw pakietu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</TotalTime>
  <Words>19</Words>
  <Application>Microsoft Office PowerPoint</Application>
  <PresentationFormat>Panoramiczny</PresentationFormat>
  <Paragraphs>6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Motyw pakietu Office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Monika Miąskiewicz</dc:creator>
  <cp:lastModifiedBy>Gabriel Piasecki</cp:lastModifiedBy>
  <cp:revision>7</cp:revision>
  <dcterms:created xsi:type="dcterms:W3CDTF">2025-01-03T12:39:45Z</dcterms:created>
  <dcterms:modified xsi:type="dcterms:W3CDTF">2025-02-20T11:45:31Z</dcterms:modified>
</cp:coreProperties>
</file>